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9" r:id="rId5"/>
    <p:sldId id="270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CE6023-5E7F-F75C-A8B3-78CAAFF0203C}" v="1235" dt="2024-06-17T05:15:24.2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98EFD3-8C87-409B-9C0B-EEF55740533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8681AE1-B9D5-4A98-8501-7025937608B2}">
      <dgm:prSet/>
      <dgm:spPr/>
      <dgm:t>
        <a:bodyPr/>
        <a:lstStyle/>
        <a:p>
          <a:r>
            <a:rPr lang="en-US"/>
            <a:t>Macheta parcării </a:t>
          </a:r>
        </a:p>
      </dgm:t>
    </dgm:pt>
    <dgm:pt modelId="{6FA650D0-107E-4656-80AB-DF667C74F901}" type="parTrans" cxnId="{2D72734F-230B-42A1-A094-243EE8DC8AC5}">
      <dgm:prSet/>
      <dgm:spPr/>
      <dgm:t>
        <a:bodyPr/>
        <a:lstStyle/>
        <a:p>
          <a:endParaRPr lang="en-US"/>
        </a:p>
      </dgm:t>
    </dgm:pt>
    <dgm:pt modelId="{2E6F22CC-61BA-4F48-8EC6-F5F0A0FD606A}" type="sibTrans" cxnId="{2D72734F-230B-42A1-A094-243EE8DC8AC5}">
      <dgm:prSet/>
      <dgm:spPr/>
      <dgm:t>
        <a:bodyPr/>
        <a:lstStyle/>
        <a:p>
          <a:endParaRPr lang="en-US"/>
        </a:p>
      </dgm:t>
    </dgm:pt>
    <dgm:pt modelId="{3E370261-9527-484E-A28A-E2A58C38C9DD}">
      <dgm:prSet/>
      <dgm:spPr/>
      <dgm:t>
        <a:bodyPr/>
        <a:lstStyle/>
        <a:p>
          <a:r>
            <a:rPr lang="en-US"/>
            <a:t>Simulare video a procesului de parcare realizata în Blender </a:t>
          </a:r>
        </a:p>
      </dgm:t>
    </dgm:pt>
    <dgm:pt modelId="{F8F0958A-1048-4944-BA2D-AD382FF02A87}" type="parTrans" cxnId="{711366C9-D5DF-4C4D-AC2E-FCF0C8408314}">
      <dgm:prSet/>
      <dgm:spPr/>
      <dgm:t>
        <a:bodyPr/>
        <a:lstStyle/>
        <a:p>
          <a:endParaRPr lang="en-US"/>
        </a:p>
      </dgm:t>
    </dgm:pt>
    <dgm:pt modelId="{7AEE9454-94FC-4B85-B1E2-B7935D2A1D82}" type="sibTrans" cxnId="{711366C9-D5DF-4C4D-AC2E-FCF0C8408314}">
      <dgm:prSet/>
      <dgm:spPr/>
      <dgm:t>
        <a:bodyPr/>
        <a:lstStyle/>
        <a:p>
          <a:endParaRPr lang="en-US"/>
        </a:p>
      </dgm:t>
    </dgm:pt>
    <dgm:pt modelId="{DB4479BA-05DF-4E21-B624-06E2DCFE5533}">
      <dgm:prSet/>
      <dgm:spPr/>
      <dgm:t>
        <a:bodyPr/>
        <a:lstStyle/>
        <a:p>
          <a:r>
            <a:rPr lang="en-US"/>
            <a:t>Aplicație mobila pentru vizualizarea locurilor libere în timp real </a:t>
          </a:r>
        </a:p>
      </dgm:t>
    </dgm:pt>
    <dgm:pt modelId="{826A3136-5442-4808-8ED5-19E0341C39A9}" type="parTrans" cxnId="{11CA8643-2C31-4C7C-8DEF-D14F591D6FB3}">
      <dgm:prSet/>
      <dgm:spPr/>
      <dgm:t>
        <a:bodyPr/>
        <a:lstStyle/>
        <a:p>
          <a:endParaRPr lang="en-US"/>
        </a:p>
      </dgm:t>
    </dgm:pt>
    <dgm:pt modelId="{945B9B4F-2131-45FF-A542-740D1A9B7518}" type="sibTrans" cxnId="{11CA8643-2C31-4C7C-8DEF-D14F591D6FB3}">
      <dgm:prSet/>
      <dgm:spPr/>
      <dgm:t>
        <a:bodyPr/>
        <a:lstStyle/>
        <a:p>
          <a:endParaRPr lang="en-US"/>
        </a:p>
      </dgm:t>
    </dgm:pt>
    <dgm:pt modelId="{3F8D5A9E-1729-4DB1-AFC5-D6011B6402B4}" type="pres">
      <dgm:prSet presAssocID="{7E98EFD3-8C87-409B-9C0B-EEF55740533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E7B5A38-B9EB-4EE6-9802-C9BF5EFB7941}" type="pres">
      <dgm:prSet presAssocID="{A8681AE1-B9D5-4A98-8501-7025937608B2}" presName="hierRoot1" presStyleCnt="0"/>
      <dgm:spPr/>
    </dgm:pt>
    <dgm:pt modelId="{2DAC83C3-9E15-4AAE-BCC7-C2965194B209}" type="pres">
      <dgm:prSet presAssocID="{A8681AE1-B9D5-4A98-8501-7025937608B2}" presName="composite" presStyleCnt="0"/>
      <dgm:spPr/>
    </dgm:pt>
    <dgm:pt modelId="{C3FE8DB3-D469-4492-80BA-579FA92E62FA}" type="pres">
      <dgm:prSet presAssocID="{A8681AE1-B9D5-4A98-8501-7025937608B2}" presName="background" presStyleLbl="node0" presStyleIdx="0" presStyleCnt="3"/>
      <dgm:spPr/>
    </dgm:pt>
    <dgm:pt modelId="{A497A143-8C0C-449E-ABF6-E808A0C3F759}" type="pres">
      <dgm:prSet presAssocID="{A8681AE1-B9D5-4A98-8501-7025937608B2}" presName="text" presStyleLbl="fgAcc0" presStyleIdx="0" presStyleCnt="3">
        <dgm:presLayoutVars>
          <dgm:chPref val="3"/>
        </dgm:presLayoutVars>
      </dgm:prSet>
      <dgm:spPr/>
    </dgm:pt>
    <dgm:pt modelId="{0D648FD1-E8DB-4CFE-9B28-F3BC67DC6949}" type="pres">
      <dgm:prSet presAssocID="{A8681AE1-B9D5-4A98-8501-7025937608B2}" presName="hierChild2" presStyleCnt="0"/>
      <dgm:spPr/>
    </dgm:pt>
    <dgm:pt modelId="{48037A7E-1A03-4D91-ABFB-8CE1CFF771EF}" type="pres">
      <dgm:prSet presAssocID="{3E370261-9527-484E-A28A-E2A58C38C9DD}" presName="hierRoot1" presStyleCnt="0"/>
      <dgm:spPr/>
    </dgm:pt>
    <dgm:pt modelId="{A40F2324-20F5-460C-A1F8-256B16F412CD}" type="pres">
      <dgm:prSet presAssocID="{3E370261-9527-484E-A28A-E2A58C38C9DD}" presName="composite" presStyleCnt="0"/>
      <dgm:spPr/>
    </dgm:pt>
    <dgm:pt modelId="{B92A8C4F-4DBA-49F0-A898-456C03346D37}" type="pres">
      <dgm:prSet presAssocID="{3E370261-9527-484E-A28A-E2A58C38C9DD}" presName="background" presStyleLbl="node0" presStyleIdx="1" presStyleCnt="3"/>
      <dgm:spPr/>
    </dgm:pt>
    <dgm:pt modelId="{678164A3-8C78-493E-863D-1348C44CDE67}" type="pres">
      <dgm:prSet presAssocID="{3E370261-9527-484E-A28A-E2A58C38C9DD}" presName="text" presStyleLbl="fgAcc0" presStyleIdx="1" presStyleCnt="3">
        <dgm:presLayoutVars>
          <dgm:chPref val="3"/>
        </dgm:presLayoutVars>
      </dgm:prSet>
      <dgm:spPr/>
    </dgm:pt>
    <dgm:pt modelId="{08501F93-68CC-4C28-B490-4766FE389B46}" type="pres">
      <dgm:prSet presAssocID="{3E370261-9527-484E-A28A-E2A58C38C9DD}" presName="hierChild2" presStyleCnt="0"/>
      <dgm:spPr/>
    </dgm:pt>
    <dgm:pt modelId="{E9B9482C-C7F9-41F5-8EB5-841CE128D762}" type="pres">
      <dgm:prSet presAssocID="{DB4479BA-05DF-4E21-B624-06E2DCFE5533}" presName="hierRoot1" presStyleCnt="0"/>
      <dgm:spPr/>
    </dgm:pt>
    <dgm:pt modelId="{F572B680-CDB0-493E-9342-B3C7BB0A97B0}" type="pres">
      <dgm:prSet presAssocID="{DB4479BA-05DF-4E21-B624-06E2DCFE5533}" presName="composite" presStyleCnt="0"/>
      <dgm:spPr/>
    </dgm:pt>
    <dgm:pt modelId="{0B9388DC-B2D3-441A-AEC7-AFC118E0FA04}" type="pres">
      <dgm:prSet presAssocID="{DB4479BA-05DF-4E21-B624-06E2DCFE5533}" presName="background" presStyleLbl="node0" presStyleIdx="2" presStyleCnt="3"/>
      <dgm:spPr/>
    </dgm:pt>
    <dgm:pt modelId="{1D17F066-9ED4-4306-987F-829DB42FB3A5}" type="pres">
      <dgm:prSet presAssocID="{DB4479BA-05DF-4E21-B624-06E2DCFE5533}" presName="text" presStyleLbl="fgAcc0" presStyleIdx="2" presStyleCnt="3">
        <dgm:presLayoutVars>
          <dgm:chPref val="3"/>
        </dgm:presLayoutVars>
      </dgm:prSet>
      <dgm:spPr/>
    </dgm:pt>
    <dgm:pt modelId="{E5C05B8E-FA50-4374-A226-A7A794CE56FE}" type="pres">
      <dgm:prSet presAssocID="{DB4479BA-05DF-4E21-B624-06E2DCFE5533}" presName="hierChild2" presStyleCnt="0"/>
      <dgm:spPr/>
    </dgm:pt>
  </dgm:ptLst>
  <dgm:cxnLst>
    <dgm:cxn modelId="{EA2F6F00-A5F7-4002-BF30-53A23B71E87E}" type="presOf" srcId="{3E370261-9527-484E-A28A-E2A58C38C9DD}" destId="{678164A3-8C78-493E-863D-1348C44CDE67}" srcOrd="0" destOrd="0" presId="urn:microsoft.com/office/officeart/2005/8/layout/hierarchy1"/>
    <dgm:cxn modelId="{11CA8643-2C31-4C7C-8DEF-D14F591D6FB3}" srcId="{7E98EFD3-8C87-409B-9C0B-EEF557405331}" destId="{DB4479BA-05DF-4E21-B624-06E2DCFE5533}" srcOrd="2" destOrd="0" parTransId="{826A3136-5442-4808-8ED5-19E0341C39A9}" sibTransId="{945B9B4F-2131-45FF-A542-740D1A9B7518}"/>
    <dgm:cxn modelId="{2D72734F-230B-42A1-A094-243EE8DC8AC5}" srcId="{7E98EFD3-8C87-409B-9C0B-EEF557405331}" destId="{A8681AE1-B9D5-4A98-8501-7025937608B2}" srcOrd="0" destOrd="0" parTransId="{6FA650D0-107E-4656-80AB-DF667C74F901}" sibTransId="{2E6F22CC-61BA-4F48-8EC6-F5F0A0FD606A}"/>
    <dgm:cxn modelId="{DBE2B572-7752-4DAB-92DC-F70C7CA86CE6}" type="presOf" srcId="{A8681AE1-B9D5-4A98-8501-7025937608B2}" destId="{A497A143-8C0C-449E-ABF6-E808A0C3F759}" srcOrd="0" destOrd="0" presId="urn:microsoft.com/office/officeart/2005/8/layout/hierarchy1"/>
    <dgm:cxn modelId="{87A2DF72-2FF0-40E9-B137-3ECE9E15AC1B}" type="presOf" srcId="{DB4479BA-05DF-4E21-B624-06E2DCFE5533}" destId="{1D17F066-9ED4-4306-987F-829DB42FB3A5}" srcOrd="0" destOrd="0" presId="urn:microsoft.com/office/officeart/2005/8/layout/hierarchy1"/>
    <dgm:cxn modelId="{E1698EB4-064C-454E-954D-382D19BD2C30}" type="presOf" srcId="{7E98EFD3-8C87-409B-9C0B-EEF557405331}" destId="{3F8D5A9E-1729-4DB1-AFC5-D6011B6402B4}" srcOrd="0" destOrd="0" presId="urn:microsoft.com/office/officeart/2005/8/layout/hierarchy1"/>
    <dgm:cxn modelId="{711366C9-D5DF-4C4D-AC2E-FCF0C8408314}" srcId="{7E98EFD3-8C87-409B-9C0B-EEF557405331}" destId="{3E370261-9527-484E-A28A-E2A58C38C9DD}" srcOrd="1" destOrd="0" parTransId="{F8F0958A-1048-4944-BA2D-AD382FF02A87}" sibTransId="{7AEE9454-94FC-4B85-B1E2-B7935D2A1D82}"/>
    <dgm:cxn modelId="{31DA4758-1024-4FDF-B891-B67600A236E4}" type="presParOf" srcId="{3F8D5A9E-1729-4DB1-AFC5-D6011B6402B4}" destId="{1E7B5A38-B9EB-4EE6-9802-C9BF5EFB7941}" srcOrd="0" destOrd="0" presId="urn:microsoft.com/office/officeart/2005/8/layout/hierarchy1"/>
    <dgm:cxn modelId="{F1E5F298-45AA-41E7-BA86-7197D7FCF3DA}" type="presParOf" srcId="{1E7B5A38-B9EB-4EE6-9802-C9BF5EFB7941}" destId="{2DAC83C3-9E15-4AAE-BCC7-C2965194B209}" srcOrd="0" destOrd="0" presId="urn:microsoft.com/office/officeart/2005/8/layout/hierarchy1"/>
    <dgm:cxn modelId="{61F8E4EF-18DE-41D6-95AD-AEC0CD9414DE}" type="presParOf" srcId="{2DAC83C3-9E15-4AAE-BCC7-C2965194B209}" destId="{C3FE8DB3-D469-4492-80BA-579FA92E62FA}" srcOrd="0" destOrd="0" presId="urn:microsoft.com/office/officeart/2005/8/layout/hierarchy1"/>
    <dgm:cxn modelId="{14973B7C-CE7B-4400-B004-5C07CD2A4A0B}" type="presParOf" srcId="{2DAC83C3-9E15-4AAE-BCC7-C2965194B209}" destId="{A497A143-8C0C-449E-ABF6-E808A0C3F759}" srcOrd="1" destOrd="0" presId="urn:microsoft.com/office/officeart/2005/8/layout/hierarchy1"/>
    <dgm:cxn modelId="{837953AF-4590-4159-A49A-4ED71CD26AFB}" type="presParOf" srcId="{1E7B5A38-B9EB-4EE6-9802-C9BF5EFB7941}" destId="{0D648FD1-E8DB-4CFE-9B28-F3BC67DC6949}" srcOrd="1" destOrd="0" presId="urn:microsoft.com/office/officeart/2005/8/layout/hierarchy1"/>
    <dgm:cxn modelId="{2E75E11A-5B8A-4061-8A05-36B384798C08}" type="presParOf" srcId="{3F8D5A9E-1729-4DB1-AFC5-D6011B6402B4}" destId="{48037A7E-1A03-4D91-ABFB-8CE1CFF771EF}" srcOrd="1" destOrd="0" presId="urn:microsoft.com/office/officeart/2005/8/layout/hierarchy1"/>
    <dgm:cxn modelId="{4D3F3FFF-6141-4406-8982-70946808729F}" type="presParOf" srcId="{48037A7E-1A03-4D91-ABFB-8CE1CFF771EF}" destId="{A40F2324-20F5-460C-A1F8-256B16F412CD}" srcOrd="0" destOrd="0" presId="urn:microsoft.com/office/officeart/2005/8/layout/hierarchy1"/>
    <dgm:cxn modelId="{1B4D918C-0CFD-4BC3-88F4-083C5D1C8EC8}" type="presParOf" srcId="{A40F2324-20F5-460C-A1F8-256B16F412CD}" destId="{B92A8C4F-4DBA-49F0-A898-456C03346D37}" srcOrd="0" destOrd="0" presId="urn:microsoft.com/office/officeart/2005/8/layout/hierarchy1"/>
    <dgm:cxn modelId="{2C9182EF-6C8B-405B-AF3C-0339E7080C69}" type="presParOf" srcId="{A40F2324-20F5-460C-A1F8-256B16F412CD}" destId="{678164A3-8C78-493E-863D-1348C44CDE67}" srcOrd="1" destOrd="0" presId="urn:microsoft.com/office/officeart/2005/8/layout/hierarchy1"/>
    <dgm:cxn modelId="{78DC0C5E-3427-445C-8AED-04F876E99E84}" type="presParOf" srcId="{48037A7E-1A03-4D91-ABFB-8CE1CFF771EF}" destId="{08501F93-68CC-4C28-B490-4766FE389B46}" srcOrd="1" destOrd="0" presId="urn:microsoft.com/office/officeart/2005/8/layout/hierarchy1"/>
    <dgm:cxn modelId="{27348956-CB4E-49B1-8139-EE0D5B8ADE9D}" type="presParOf" srcId="{3F8D5A9E-1729-4DB1-AFC5-D6011B6402B4}" destId="{E9B9482C-C7F9-41F5-8EB5-841CE128D762}" srcOrd="2" destOrd="0" presId="urn:microsoft.com/office/officeart/2005/8/layout/hierarchy1"/>
    <dgm:cxn modelId="{973768EB-D49C-4AF7-850A-168F6BD90A33}" type="presParOf" srcId="{E9B9482C-C7F9-41F5-8EB5-841CE128D762}" destId="{F572B680-CDB0-493E-9342-B3C7BB0A97B0}" srcOrd="0" destOrd="0" presId="urn:microsoft.com/office/officeart/2005/8/layout/hierarchy1"/>
    <dgm:cxn modelId="{D83EADBF-7908-48C2-8ABA-DCCC8CBFEEDC}" type="presParOf" srcId="{F572B680-CDB0-493E-9342-B3C7BB0A97B0}" destId="{0B9388DC-B2D3-441A-AEC7-AFC118E0FA04}" srcOrd="0" destOrd="0" presId="urn:microsoft.com/office/officeart/2005/8/layout/hierarchy1"/>
    <dgm:cxn modelId="{5B8C4406-5F34-4FF0-9AB5-001199BF966E}" type="presParOf" srcId="{F572B680-CDB0-493E-9342-B3C7BB0A97B0}" destId="{1D17F066-9ED4-4306-987F-829DB42FB3A5}" srcOrd="1" destOrd="0" presId="urn:microsoft.com/office/officeart/2005/8/layout/hierarchy1"/>
    <dgm:cxn modelId="{B828B648-FCF9-40C3-A2BF-1190C03E370C}" type="presParOf" srcId="{E9B9482C-C7F9-41F5-8EB5-841CE128D762}" destId="{E5C05B8E-FA50-4374-A226-A7A794CE56F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E8DB3-D469-4492-80BA-579FA92E62FA}">
      <dsp:nvSpPr>
        <dsp:cNvPr id="0" name=""/>
        <dsp:cNvSpPr/>
      </dsp:nvSpPr>
      <dsp:spPr>
        <a:xfrm>
          <a:off x="0" y="648463"/>
          <a:ext cx="2861895" cy="18173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97A143-8C0C-449E-ABF6-E808A0C3F759}">
      <dsp:nvSpPr>
        <dsp:cNvPr id="0" name=""/>
        <dsp:cNvSpPr/>
      </dsp:nvSpPr>
      <dsp:spPr>
        <a:xfrm>
          <a:off x="317988" y="950552"/>
          <a:ext cx="2861895" cy="1817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Macheta parcării </a:t>
          </a:r>
        </a:p>
      </dsp:txBody>
      <dsp:txXfrm>
        <a:off x="371215" y="1003779"/>
        <a:ext cx="2755441" cy="1710849"/>
      </dsp:txXfrm>
    </dsp:sp>
    <dsp:sp modelId="{B92A8C4F-4DBA-49F0-A898-456C03346D37}">
      <dsp:nvSpPr>
        <dsp:cNvPr id="0" name=""/>
        <dsp:cNvSpPr/>
      </dsp:nvSpPr>
      <dsp:spPr>
        <a:xfrm>
          <a:off x="3497872" y="648463"/>
          <a:ext cx="2861895" cy="18173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8164A3-8C78-493E-863D-1348C44CDE67}">
      <dsp:nvSpPr>
        <dsp:cNvPr id="0" name=""/>
        <dsp:cNvSpPr/>
      </dsp:nvSpPr>
      <dsp:spPr>
        <a:xfrm>
          <a:off x="3815861" y="950552"/>
          <a:ext cx="2861895" cy="1817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Simulare video a procesului de parcare realizata în Blender </a:t>
          </a:r>
        </a:p>
      </dsp:txBody>
      <dsp:txXfrm>
        <a:off x="3869088" y="1003779"/>
        <a:ext cx="2755441" cy="1710849"/>
      </dsp:txXfrm>
    </dsp:sp>
    <dsp:sp modelId="{0B9388DC-B2D3-441A-AEC7-AFC118E0FA04}">
      <dsp:nvSpPr>
        <dsp:cNvPr id="0" name=""/>
        <dsp:cNvSpPr/>
      </dsp:nvSpPr>
      <dsp:spPr>
        <a:xfrm>
          <a:off x="6995745" y="648463"/>
          <a:ext cx="2861895" cy="18173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17F066-9ED4-4306-987F-829DB42FB3A5}">
      <dsp:nvSpPr>
        <dsp:cNvPr id="0" name=""/>
        <dsp:cNvSpPr/>
      </dsp:nvSpPr>
      <dsp:spPr>
        <a:xfrm>
          <a:off x="7313734" y="950552"/>
          <a:ext cx="2861895" cy="1817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Aplicație mobila pentru vizualizarea locurilor libere în timp real </a:t>
          </a:r>
        </a:p>
      </dsp:txBody>
      <dsp:txXfrm>
        <a:off x="7366961" y="1003779"/>
        <a:ext cx="2755441" cy="17108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white pin with a number on it&#10;&#10;Description automatically generated">
            <a:extLst>
              <a:ext uri="{FF2B5EF4-FFF2-40B4-BE49-F238E27FC236}">
                <a16:creationId xmlns:a16="http://schemas.microsoft.com/office/drawing/2014/main" id="{E81E34DD-5DCF-07EF-10E2-91D13B3FC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222" y="424249"/>
            <a:ext cx="2745259" cy="27452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AC5FD-1B69-BE1B-326E-24E54CC30489}"/>
              </a:ext>
            </a:extLst>
          </p:cNvPr>
          <p:cNvSpPr txBox="1"/>
          <p:nvPr/>
        </p:nvSpPr>
        <p:spPr>
          <a:xfrm>
            <a:off x="2650049" y="3433594"/>
            <a:ext cx="6881446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Gill Sans MT"/>
              </a:rPr>
              <a:t>Agna Park</a:t>
            </a:r>
            <a:endParaRPr lang="en-US" sz="48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ED992-DF53-B9BE-4FAD-0D3BA7C25AC9}"/>
              </a:ext>
            </a:extLst>
          </p:cNvPr>
          <p:cNvSpPr txBox="1"/>
          <p:nvPr/>
        </p:nvSpPr>
        <p:spPr>
          <a:xfrm>
            <a:off x="1674182" y="4523523"/>
            <a:ext cx="94487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u="sng" dirty="0">
                <a:latin typeface="Constantia"/>
              </a:rPr>
              <a:t>Smart </a:t>
            </a:r>
            <a:r>
              <a:rPr lang="en-US" sz="2800" u="sng" dirty="0">
                <a:latin typeface="Constantia"/>
                <a:ea typeface="+mn-lt"/>
                <a:cs typeface="+mn-lt"/>
              </a:rPr>
              <a:t>Parking  </a:t>
            </a:r>
            <a:r>
              <a:rPr lang="en-US" sz="2800" u="sng" dirty="0">
                <a:latin typeface="Constantia"/>
              </a:rPr>
              <a:t>System based on image processing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7F6C97-D6CE-253A-7C0D-3F0752C8D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59D403-5946-062F-8E99-2628B5AE7DBA}"/>
              </a:ext>
            </a:extLst>
          </p:cNvPr>
          <p:cNvSpPr txBox="1"/>
          <p:nvPr/>
        </p:nvSpPr>
        <p:spPr>
          <a:xfrm>
            <a:off x="712003" y="247649"/>
            <a:ext cx="10565046" cy="1219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Realizarea comunicării intre componente </a:t>
            </a:r>
          </a:p>
        </p:txBody>
      </p:sp>
      <p:pic>
        <p:nvPicPr>
          <p:cNvPr id="4" name="Picture 3" descr="A diagram of a car entrance&#10;&#10;Description automatically generated">
            <a:extLst>
              <a:ext uri="{FF2B5EF4-FFF2-40B4-BE49-F238E27FC236}">
                <a16:creationId xmlns:a16="http://schemas.microsoft.com/office/drawing/2014/main" id="{F19A2E9A-E87A-92FF-851B-F462D6CD8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64" y="1904740"/>
            <a:ext cx="9250833" cy="4695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2883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224C46-FE9C-0D4F-5F51-C67156528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856" y="1398374"/>
            <a:ext cx="6968367" cy="5166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67BA23-96C0-6671-5BFB-BD8EBF5E8B16}"/>
              </a:ext>
            </a:extLst>
          </p:cNvPr>
          <p:cNvSpPr txBox="1"/>
          <p:nvPr/>
        </p:nvSpPr>
        <p:spPr>
          <a:xfrm>
            <a:off x="189944" y="288639"/>
            <a:ext cx="75129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u="sng" dirty="0" err="1">
                <a:latin typeface="Constantia"/>
              </a:rPr>
              <a:t>Implementarea</a:t>
            </a:r>
            <a:r>
              <a:rPr lang="en-US" sz="2800" u="sng" dirty="0">
                <a:latin typeface="Constantia"/>
              </a:rPr>
              <a:t> </a:t>
            </a:r>
            <a:r>
              <a:rPr lang="en-US" sz="2800" u="sng" dirty="0" err="1">
                <a:latin typeface="Constantia"/>
              </a:rPr>
              <a:t>algoritmi</a:t>
            </a:r>
            <a:r>
              <a:rPr lang="en-US" sz="2800" u="sng" dirty="0">
                <a:latin typeface="Constantia"/>
              </a:rPr>
              <a:t>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514243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699EBD07-7968-467C-82EE-7283E4651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mall black box with a white tip and orange wire&#10;&#10;Description automatically generated">
            <a:extLst>
              <a:ext uri="{FF2B5EF4-FFF2-40B4-BE49-F238E27FC236}">
                <a16:creationId xmlns:a16="http://schemas.microsoft.com/office/drawing/2014/main" id="{045769F6-EE54-7B21-BBD7-C5638790F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14" r="-1" b="24024"/>
          <a:stretch/>
        </p:blipFill>
        <p:spPr>
          <a:xfrm>
            <a:off x="20" y="10"/>
            <a:ext cx="6095979" cy="5143487"/>
          </a:xfrm>
          <a:prstGeom prst="rect">
            <a:avLst/>
          </a:prstGeom>
        </p:spPr>
      </p:pic>
      <p:pic>
        <p:nvPicPr>
          <p:cNvPr id="4" name="Picture 3" descr="A small box on a table&#10;&#10;Description automatically generated">
            <a:extLst>
              <a:ext uri="{FF2B5EF4-FFF2-40B4-BE49-F238E27FC236}">
                <a16:creationId xmlns:a16="http://schemas.microsoft.com/office/drawing/2014/main" id="{24850F14-1013-DAAE-CCE2-BC4531C6E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55" r="-1" b="33884"/>
          <a:stretch/>
        </p:blipFill>
        <p:spPr>
          <a:xfrm>
            <a:off x="6096000" y="10"/>
            <a:ext cx="6095999" cy="5143487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143498"/>
            <a:ext cx="12192000" cy="1714502"/>
          </a:xfrm>
          <a:prstGeom prst="rect">
            <a:avLst/>
          </a:prstGeom>
          <a:ln>
            <a:noFill/>
          </a:ln>
          <a:effectLst>
            <a:outerShdw blurRad="596900" dist="330200" dir="1080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0E798-41F0-B4C4-7485-8C33934EC34D}"/>
              </a:ext>
            </a:extLst>
          </p:cNvPr>
          <p:cNvSpPr txBox="1"/>
          <p:nvPr/>
        </p:nvSpPr>
        <p:spPr>
          <a:xfrm>
            <a:off x="589555" y="5405955"/>
            <a:ext cx="7015500" cy="11714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Printare 3D componente macheta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7690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C9FE9-D911-0CEA-EBB7-D9D4CEBA8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88" y="1128826"/>
            <a:ext cx="3847425" cy="5125992"/>
          </a:xfrm>
          <a:prstGeom prst="rect">
            <a:avLst/>
          </a:prstGeom>
        </p:spPr>
      </p:pic>
      <p:pic>
        <p:nvPicPr>
          <p:cNvPr id="2" name="Picture 1" descr="A black square object on a brick surface&#10;&#10;Description automatically generated">
            <a:extLst>
              <a:ext uri="{FF2B5EF4-FFF2-40B4-BE49-F238E27FC236}">
                <a16:creationId xmlns:a16="http://schemas.microsoft.com/office/drawing/2014/main" id="{CD64B588-469C-1A6D-62A1-5D552B2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376" y="1128824"/>
            <a:ext cx="3882594" cy="5125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BEF40-10FC-6429-77F7-A6CE2F5425D0}"/>
              </a:ext>
            </a:extLst>
          </p:cNvPr>
          <p:cNvSpPr txBox="1"/>
          <p:nvPr/>
        </p:nvSpPr>
        <p:spPr>
          <a:xfrm>
            <a:off x="877074" y="224030"/>
            <a:ext cx="2794788" cy="49361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u="sng" err="1">
                <a:latin typeface="Constantia"/>
              </a:rPr>
              <a:t>Macheta</a:t>
            </a:r>
            <a:endParaRPr lang="en-US" sz="2800" u="sng">
              <a:latin typeface="Constanti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B241C5-7E45-AD52-638D-31E8FD2BC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503B28-6749-2F02-0050-2CC7D03CF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3DEE37-9CE7-622C-B750-66998EDC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762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ell phone with a map on the screen&#10;&#10;Description automatically generated">
            <a:extLst>
              <a:ext uri="{FF2B5EF4-FFF2-40B4-BE49-F238E27FC236}">
                <a16:creationId xmlns:a16="http://schemas.microsoft.com/office/drawing/2014/main" id="{74E6C5B6-BA98-E12D-99B3-0874F9C8E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491" y="1618736"/>
            <a:ext cx="3590667" cy="47738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427089-7D19-8AC2-DC7F-DCB6E4EDB8F2}"/>
              </a:ext>
            </a:extLst>
          </p:cNvPr>
          <p:cNvSpPr txBox="1"/>
          <p:nvPr/>
        </p:nvSpPr>
        <p:spPr>
          <a:xfrm>
            <a:off x="412367" y="450070"/>
            <a:ext cx="49596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u="sng" err="1">
                <a:ea typeface="+mn-lt"/>
                <a:cs typeface="+mn-lt"/>
              </a:rPr>
              <a:t>Aplicația</a:t>
            </a:r>
            <a:r>
              <a:rPr lang="en-US" sz="2800" u="sng" dirty="0">
                <a:ea typeface="+mn-lt"/>
                <a:cs typeface="+mn-lt"/>
              </a:rPr>
              <a:t> </a:t>
            </a:r>
            <a:r>
              <a:rPr lang="en-US" sz="2800" u="sng" err="1">
                <a:latin typeface="Constantia"/>
              </a:rPr>
              <a:t>Mobila</a:t>
            </a:r>
            <a:r>
              <a:rPr lang="en-US" sz="2800" u="sng" dirty="0">
                <a:latin typeface="Constantia"/>
              </a:rPr>
              <a:t> </a:t>
            </a:r>
            <a:r>
              <a:rPr lang="en-US" sz="2800" u="sng" err="1">
                <a:latin typeface="Constantia"/>
              </a:rPr>
              <a:t>AgnaPark</a:t>
            </a:r>
            <a:endParaRPr lang="en-US" sz="2800" u="sng">
              <a:latin typeface="Constantia"/>
            </a:endParaRPr>
          </a:p>
        </p:txBody>
      </p:sp>
      <p:pic>
        <p:nvPicPr>
          <p:cNvPr id="4" name="Picture 3" descr="A screen shot of a cell phone&#10;&#10;Description automatically generated">
            <a:extLst>
              <a:ext uri="{FF2B5EF4-FFF2-40B4-BE49-F238E27FC236}">
                <a16:creationId xmlns:a16="http://schemas.microsoft.com/office/drawing/2014/main" id="{5893A0A0-D293-CB88-7C6A-9B6F196B8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2" y="2558879"/>
            <a:ext cx="6827108" cy="38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79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model of a building&#10;&#10;Description automatically generated">
            <a:extLst>
              <a:ext uri="{FF2B5EF4-FFF2-40B4-BE49-F238E27FC236}">
                <a16:creationId xmlns:a16="http://schemas.microsoft.com/office/drawing/2014/main" id="{09F9FC32-423C-E554-0271-D5B732722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948" y="1268627"/>
            <a:ext cx="3786316" cy="50518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A26D10-130E-8C76-A85E-FF58F23D411C}"/>
              </a:ext>
            </a:extLst>
          </p:cNvPr>
          <p:cNvSpPr txBox="1"/>
          <p:nvPr/>
        </p:nvSpPr>
        <p:spPr>
          <a:xfrm>
            <a:off x="816971" y="339177"/>
            <a:ext cx="44195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u="sng" dirty="0">
                <a:latin typeface="Constantia"/>
              </a:rPr>
              <a:t>System Testing</a:t>
            </a:r>
          </a:p>
        </p:txBody>
      </p:sp>
      <p:pic>
        <p:nvPicPr>
          <p:cNvPr id="3" name="Picture 2" descr="A computer with lights and grass around it&#10;&#10;Description automatically generated">
            <a:extLst>
              <a:ext uri="{FF2B5EF4-FFF2-40B4-BE49-F238E27FC236}">
                <a16:creationId xmlns:a16="http://schemas.microsoft.com/office/drawing/2014/main" id="{2E7177EB-D3AC-70B8-AEC8-6B0C22DA5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427" y="1268882"/>
            <a:ext cx="3795842" cy="505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8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202502F-48C4-6D9F-6AB2-B7E6438A2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026" y="2219068"/>
            <a:ext cx="7764161" cy="4335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81734D-3A05-48CA-F4CF-18D9BC4B51F2}"/>
              </a:ext>
            </a:extLst>
          </p:cNvPr>
          <p:cNvSpPr txBox="1"/>
          <p:nvPr/>
        </p:nvSpPr>
        <p:spPr>
          <a:xfrm>
            <a:off x="390980" y="364206"/>
            <a:ext cx="2901145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u="sng" dirty="0">
                <a:latin typeface="Constantia"/>
              </a:rPr>
              <a:t>Team members:</a:t>
            </a:r>
            <a:endParaRPr lang="en-US" sz="2800"/>
          </a:p>
          <a:p>
            <a:br>
              <a:rPr lang="en-US" sz="2800" dirty="0">
                <a:latin typeface="Constantia"/>
              </a:rPr>
            </a:br>
            <a:endParaRPr lang="en-US" sz="2800">
              <a:latin typeface="Constantia"/>
            </a:endParaRPr>
          </a:p>
          <a:p>
            <a:pPr algn="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7896D1-7E69-E89C-04A3-C47831D094C7}"/>
              </a:ext>
            </a:extLst>
          </p:cNvPr>
          <p:cNvSpPr txBox="1"/>
          <p:nvPr/>
        </p:nvSpPr>
        <p:spPr>
          <a:xfrm>
            <a:off x="168559" y="1308707"/>
            <a:ext cx="353656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>
                <a:latin typeface="Constantia"/>
              </a:rPr>
              <a:t>Alex </a:t>
            </a:r>
            <a:r>
              <a:rPr lang="en-US" sz="2800" err="1">
                <a:latin typeface="Constantia"/>
              </a:rPr>
              <a:t>Gulyasy</a:t>
            </a:r>
            <a:endParaRPr lang="en-US" err="1"/>
          </a:p>
          <a:p>
            <a:pPr marL="457200" indent="-457200">
              <a:buFont typeface="Arial"/>
              <a:buChar char="•"/>
            </a:pPr>
            <a:r>
              <a:rPr lang="en-US" sz="2800">
                <a:latin typeface="Constantia"/>
              </a:rPr>
              <a:t>Andrei </a:t>
            </a:r>
            <a:r>
              <a:rPr lang="en-US" sz="2800" err="1">
                <a:latin typeface="Constantia"/>
              </a:rPr>
              <a:t>Duduman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latin typeface="Constantia"/>
              </a:rPr>
              <a:t>Robert Negre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latin typeface="Constantia"/>
              </a:rPr>
              <a:t>Maria Dicu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90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4565A8-FF4E-3504-009D-B62555E2CFF5}"/>
              </a:ext>
            </a:extLst>
          </p:cNvPr>
          <p:cNvSpPr txBox="1"/>
          <p:nvPr/>
        </p:nvSpPr>
        <p:spPr>
          <a:xfrm>
            <a:off x="390188" y="417753"/>
            <a:ext cx="532227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u="sng" err="1">
                <a:latin typeface="Constantia"/>
              </a:rPr>
              <a:t>Componente</a:t>
            </a:r>
            <a:r>
              <a:rPr lang="en-US" sz="4000" u="sng" dirty="0">
                <a:latin typeface="Constantia"/>
              </a:rPr>
              <a:t> </a:t>
            </a:r>
            <a:r>
              <a:rPr lang="en-US" sz="4000" u="sng" err="1">
                <a:latin typeface="Constantia"/>
              </a:rPr>
              <a:t>proiect</a:t>
            </a:r>
            <a:r>
              <a:rPr lang="en-US" sz="4000" u="sng" dirty="0">
                <a:latin typeface="Constantia"/>
              </a:rPr>
              <a:t>:</a:t>
            </a:r>
          </a:p>
        </p:txBody>
      </p:sp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F86A4640-A14E-9754-02FA-27878E4A6DB7}"/>
              </a:ext>
            </a:extLst>
          </p:cNvPr>
          <p:cNvGraphicFramePr/>
          <p:nvPr/>
        </p:nvGraphicFramePr>
        <p:xfrm>
          <a:off x="624175" y="2051538"/>
          <a:ext cx="10175630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7750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FDD2F5-F1D0-83DD-98FA-669FA18FB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11"/>
          <a:stretch/>
        </p:blipFill>
        <p:spPr>
          <a:xfrm>
            <a:off x="326944" y="1571324"/>
            <a:ext cx="11549835" cy="4782148"/>
          </a:xfrm>
          <a:prstGeom prst="rect">
            <a:avLst/>
          </a:prstGeom>
          <a:ln>
            <a:noFill/>
          </a:ln>
        </p:spPr>
      </p:pic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D7ABBD-9962-93FF-A5AC-E9893FC2F6E7}"/>
              </a:ext>
            </a:extLst>
          </p:cNvPr>
          <p:cNvSpPr txBox="1"/>
          <p:nvPr/>
        </p:nvSpPr>
        <p:spPr>
          <a:xfrm>
            <a:off x="2930769" y="515814"/>
            <a:ext cx="784273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ea typeface="+mn-lt"/>
                <a:cs typeface="+mn-lt"/>
              </a:rPr>
              <a:t>Organizarea</a:t>
            </a:r>
            <a:r>
              <a:rPr lang="en-US" sz="3200" dirty="0">
                <a:ea typeface="+mn-lt"/>
                <a:cs typeface="+mn-lt"/>
              </a:rPr>
              <a:t> task-</a:t>
            </a:r>
            <a:r>
              <a:rPr lang="en-US" sz="3200" err="1">
                <a:ea typeface="+mn-lt"/>
                <a:cs typeface="+mn-lt"/>
              </a:rPr>
              <a:t>urilor</a:t>
            </a:r>
            <a:r>
              <a:rPr lang="en-US" sz="3200" dirty="0">
                <a:ea typeface="+mn-lt"/>
                <a:cs typeface="+mn-lt"/>
              </a:rPr>
              <a:t>: Trello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8F8BE25-DB81-B9F8-3B31-7D667E2AF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75360"/>
            <a:ext cx="10905066" cy="4907278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1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C38C16-B7CB-9ED1-C62D-25921A311FF6}"/>
              </a:ext>
            </a:extLst>
          </p:cNvPr>
          <p:cNvSpPr txBox="1"/>
          <p:nvPr/>
        </p:nvSpPr>
        <p:spPr>
          <a:xfrm>
            <a:off x="467655" y="184400"/>
            <a:ext cx="58577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u="sng" err="1">
                <a:latin typeface="Constantia"/>
              </a:rPr>
              <a:t>Diagrama</a:t>
            </a:r>
            <a:r>
              <a:rPr lang="en-US" sz="2800" u="sng" dirty="0">
                <a:latin typeface="Constantia"/>
              </a:rPr>
              <a:t> de stare: INTRARE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EB3C42-CCAA-AEDC-CF31-CAD4DEE6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9" y="809215"/>
            <a:ext cx="11265241" cy="57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24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53B95-35FB-FB19-6DF5-16FDA6BABF82}"/>
              </a:ext>
            </a:extLst>
          </p:cNvPr>
          <p:cNvSpPr txBox="1"/>
          <p:nvPr/>
        </p:nvSpPr>
        <p:spPr>
          <a:xfrm>
            <a:off x="430110" y="327137"/>
            <a:ext cx="49697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u="sng" err="1">
                <a:latin typeface="Constantia"/>
              </a:rPr>
              <a:t>Diagrama</a:t>
            </a:r>
            <a:r>
              <a:rPr lang="en-US" sz="2800" u="sng" dirty="0">
                <a:latin typeface="Constantia"/>
              </a:rPr>
              <a:t> de stare: IESIRE</a:t>
            </a:r>
          </a:p>
        </p:txBody>
      </p:sp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3ABC35F7-A243-1A77-3EE5-A0079E95D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7" y="883886"/>
            <a:ext cx="11327026" cy="550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9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516A8982-D2A4-C73F-A6DA-62352849F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0" r="6404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34FFCD-6304-151F-3C42-B7D26D287FEA}"/>
              </a:ext>
            </a:extLst>
          </p:cNvPr>
          <p:cNvSpPr txBox="1"/>
          <p:nvPr/>
        </p:nvSpPr>
        <p:spPr>
          <a:xfrm>
            <a:off x="8643193" y="2418408"/>
            <a:ext cx="3552413" cy="35402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u="sng" err="1">
                <a:latin typeface="Constantia"/>
              </a:rPr>
              <a:t>Funcționarea</a:t>
            </a:r>
            <a:r>
              <a:rPr lang="en-US" sz="2400" u="sng" dirty="0">
                <a:latin typeface="Constantia"/>
              </a:rPr>
              <a:t> </a:t>
            </a:r>
            <a:r>
              <a:rPr lang="en-US" sz="2400" u="sng" err="1">
                <a:latin typeface="Constantia"/>
              </a:rPr>
              <a:t>parcării</a:t>
            </a:r>
            <a:r>
              <a:rPr lang="en-US" sz="2400" u="sng" dirty="0">
                <a:latin typeface="Constantia"/>
              </a:rPr>
              <a:t> 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31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ircuit board with wires&#10;&#10;Description automatically generated">
            <a:extLst>
              <a:ext uri="{FF2B5EF4-FFF2-40B4-BE49-F238E27FC236}">
                <a16:creationId xmlns:a16="http://schemas.microsoft.com/office/drawing/2014/main" id="{CEA1117E-8264-45B7-5C60-140A1C1BF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59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6DF721-E21E-5639-E8CD-4BF6D7DAA136}"/>
              </a:ext>
            </a:extLst>
          </p:cNvPr>
          <p:cNvSpPr txBox="1"/>
          <p:nvPr/>
        </p:nvSpPr>
        <p:spPr>
          <a:xfrm>
            <a:off x="589556" y="5746071"/>
            <a:ext cx="7015499" cy="8522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u="sng">
                <a:latin typeface="+mj-lt"/>
                <a:ea typeface="+mj-ea"/>
                <a:cs typeface="+mj-cs"/>
              </a:rPr>
              <a:t>Conexiuni Arduino</a:t>
            </a:r>
          </a:p>
        </p:txBody>
      </p:sp>
    </p:spTree>
    <p:extLst>
      <p:ext uri="{BB962C8B-B14F-4D97-AF65-F5344CB8AC3E}">
        <p14:creationId xmlns:p14="http://schemas.microsoft.com/office/powerpoint/2010/main" val="3738772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412</cp:revision>
  <dcterms:created xsi:type="dcterms:W3CDTF">2024-06-16T16:56:38Z</dcterms:created>
  <dcterms:modified xsi:type="dcterms:W3CDTF">2024-06-17T10:25:17Z</dcterms:modified>
</cp:coreProperties>
</file>